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" y="-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22F7-3221-6AFE-1769-9E458A8F2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6454F-3903-D7D2-8A3D-598BF61B7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3DC59-B377-5FCE-1F10-98CA05C8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A43B-E948-3901-5A97-7EDAF2DD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FB64B-B92B-9C01-AED7-EF640A3C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7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B373-3901-3FC0-972A-78C50B9B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5366C-95EA-5077-8C20-4C8107BD4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1AE78-F0A0-EE2D-0729-96FAFDA0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982F-2CAC-3ADB-DABF-509B8FCC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05B28-058F-2F7D-CB67-4B82F26E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4A75F-33A0-086A-8BA4-AA7D9091E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2B0AE-10CA-847D-0921-19E11814A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A6A4-898B-C7CF-AFC3-5A8A65C3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229B4-E363-D3C5-480D-3DB23CEB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02B6B-809F-60D8-B114-32FFE0CB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6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6391-9287-F5FF-CEE0-A20824D4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0A8B-E82F-7C2C-182C-634C83B38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ACD1-1F58-F281-6D37-4820D253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36E4E-E2A5-6A08-2BEE-AFF46541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3000E-276C-779F-E901-1ACF9203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4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F605-44B0-8C10-4846-F4351C898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B379A-DA67-56F7-3863-235B28E07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53F5-389C-3B87-690D-F7D60946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23DF6-1665-7C55-A07B-78A85854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39608-6C82-2FA0-0889-F16FB318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09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157B-0507-63FE-6C2C-8191B0EF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3651-831E-5FB7-7D15-1AD72C7EE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A1F8E-C085-A3A1-B3F5-E4034671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0A29A-ECF8-7A7E-DCDB-1F653781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4E341-D009-B544-D4F7-46452184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E1767-898C-0CA1-6352-EFF2C462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6911-1542-DDB4-C8F2-432460D5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8FF7-7255-0401-11B6-368AEF0A5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C09E5-06FA-554F-F98E-4466585EC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FE134-542F-0178-A6ED-F2D12936B6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53BE1-27B4-D2FF-89BE-12168CF34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BB888-1A79-DFC1-3388-3A96E327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88590-E05B-E691-1F58-AA3B6E90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2490-A3C4-BA95-C4F4-5F0E90E3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63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C702-8036-713A-3872-25B2DEAC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DDCB7-F4F1-29E3-3D14-1F16511D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7D16A-DBCE-0866-A24F-319D761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FE835-1C1C-B788-6A81-5DB3FC29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46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91C49-E8AC-2140-4BCD-7E1CCF6D7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ED71A-3D51-E85F-37C4-663E96FD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C04FB-0BD0-3D52-E377-C363C2AD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61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719F-AC5C-B03F-1D8C-18716752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A48C-80CF-88F5-1075-DD7F6A3DF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18D57-85CD-17DF-78D0-27255EC97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3B6D5-CA75-5EDF-3EED-D7553E4F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55E1-2DAF-375C-7903-995F5150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FA9E2-6712-D8B3-5985-A7A502B5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18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873D-DDA3-3E39-0F86-2C7D6FF8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BCD6D-4284-45B8-2CF1-D2391BD0F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78316-0130-15C9-8F34-FBC237BDA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A7EA-BFE2-CE4E-0AB2-F5E29AAD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D777A-4C89-E1E4-B8E6-6C06582F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2945-1C44-1E03-7178-9C919567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0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A7360C-EA6C-1D86-7F0F-2B313DB1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AE548-764E-2E1E-F704-C6B33E9EA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95FE-75E3-83C6-6681-94E70FA7F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79AA1-D417-432C-B171-AB644378105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64D5-88B0-6879-F979-EBD0688CB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B968-2BB1-DD21-299C-8FB837C2B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26BF0-2612-4F18-A607-B30AB9CA6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9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kane/geo-lookups/tree/master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data.police.uk/dat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5.png"/><Relationship Id="rId4" Type="http://schemas.openxmlformats.org/officeDocument/2006/relationships/hyperlink" Target="https://www.gov.uk/government/statistics/english-indices-of-deprivation-20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9665E146-4D9B-3212-F367-AD2034297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FAD4B-B663-A3B5-0687-2F7BEE55F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19" y="5078214"/>
            <a:ext cx="6931319" cy="752217"/>
          </a:xfrm>
        </p:spPr>
        <p:txBody>
          <a:bodyPr anchor="b">
            <a:normAutofit/>
          </a:bodyPr>
          <a:lstStyle/>
          <a:p>
            <a:pPr algn="l"/>
            <a:r>
              <a:rPr lang="en-GB" sz="4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69A1C-FE14-CF75-36E4-F902BD217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6059086"/>
            <a:ext cx="11887199" cy="532214"/>
          </a:xfrm>
        </p:spPr>
        <p:txBody>
          <a:bodyPr anchor="t">
            <a:noAutofit/>
          </a:bodyPr>
          <a:lstStyle/>
          <a:p>
            <a:pPr algn="l"/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Gwendoline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Grenu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Habib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Rehman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Mushfiqur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Rahman, Peter </a:t>
            </a:r>
            <a:r>
              <a:rPr lang="en-GB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Lehel</a:t>
            </a:r>
            <a:endParaRPr lang="en-GB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78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402" y="98425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3260" y="2064490"/>
            <a:ext cx="5409301" cy="421425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Living in West Midlands area</a:t>
            </a:r>
          </a:p>
          <a:p>
            <a:r>
              <a:rPr lang="en-US" sz="3200" dirty="0"/>
              <a:t>Curious of street crime</a:t>
            </a:r>
          </a:p>
          <a:p>
            <a:r>
              <a:rPr lang="en-US" sz="3200" dirty="0"/>
              <a:t>Use newly acquired tools to map spatial distribution of street crime</a:t>
            </a:r>
          </a:p>
          <a:p>
            <a:r>
              <a:rPr lang="en-US" sz="3200" dirty="0"/>
              <a:t>Investigate what types of areas have higher count of crime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" r="35508" b="-2"/>
          <a:stretch/>
        </p:blipFill>
        <p:spPr>
          <a:xfrm>
            <a:off x="8634016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60" y="1696169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Source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it-IT" sz="2800" dirty="0"/>
              <a:t>Police Data: </a:t>
            </a:r>
            <a:r>
              <a:rPr lang="it-IT" sz="2800" dirty="0">
                <a:hlinkClick r:id="rId2"/>
              </a:rPr>
              <a:t>https://data.police.uk/data/#</a:t>
            </a:r>
            <a:endParaRPr lang="it-IT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Data is available in monthly breakdown, between the period of:</a:t>
            </a:r>
          </a:p>
          <a:p>
            <a:pPr marL="0" indent="0">
              <a:buNone/>
            </a:pPr>
            <a:r>
              <a:rPr lang="it-IT" sz="2800" dirty="0"/>
              <a:t>October 2020 – September 2023</a:t>
            </a:r>
          </a:p>
          <a:p>
            <a:r>
              <a:rPr lang="it-IT" sz="2800" dirty="0"/>
              <a:t>Census Data/Geolookups: </a:t>
            </a:r>
            <a:r>
              <a:rPr lang="it-IT" sz="2800" dirty="0">
                <a:hlinkClick r:id="rId3"/>
              </a:rPr>
              <a:t>https://github.com/drkane/geo-lookups/tree/master</a:t>
            </a:r>
            <a:endParaRPr lang="it-IT" sz="2800" dirty="0"/>
          </a:p>
          <a:p>
            <a:pPr marL="0" indent="0">
              <a:buNone/>
            </a:pPr>
            <a:r>
              <a:rPr lang="it-IT" sz="2800" dirty="0"/>
              <a:t>Boundaries of Local Authorities and Central Geocoordinates for LSOAs</a:t>
            </a:r>
          </a:p>
          <a:p>
            <a:r>
              <a:rPr lang="it-IT" sz="2800" dirty="0"/>
              <a:t>IMD (Index of Multiple Deprivation) Data: </a:t>
            </a:r>
            <a:r>
              <a:rPr lang="it-IT" sz="2800" dirty="0">
                <a:hlinkClick r:id="rId4"/>
              </a:rPr>
              <a:t>https://www.gov.uk/government/statistics/english-indices-of-deprivation-2019</a:t>
            </a:r>
            <a:endParaRPr lang="it-IT" dirty="0"/>
          </a:p>
          <a:p>
            <a:pPr marL="0" indent="0">
              <a:buNone/>
            </a:pPr>
            <a:r>
              <a:rPr lang="it-IT" sz="2800" dirty="0"/>
              <a:t>2019 IMD Data (last available)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7" r="26060" b="258"/>
          <a:stretch/>
        </p:blipFill>
        <p:spPr>
          <a:xfrm>
            <a:off x="8291163" y="0"/>
            <a:ext cx="6470735" cy="74422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Summary of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[1] Import data as CSV / </a:t>
            </a:r>
            <a:r>
              <a:rPr lang="en-US" sz="3200" dirty="0" err="1"/>
              <a:t>GeoJSON</a:t>
            </a:r>
            <a:r>
              <a:rPr lang="en-US" sz="3200" dirty="0"/>
              <a:t> [Python / </a:t>
            </a:r>
            <a:r>
              <a:rPr lang="en-US" sz="3200" dirty="0" err="1"/>
              <a:t>Jupyter</a:t>
            </a:r>
            <a:r>
              <a:rPr lang="en-US" sz="3200" dirty="0"/>
              <a:t> Notebook]</a:t>
            </a:r>
          </a:p>
          <a:p>
            <a:pPr marL="0" indent="0">
              <a:buNone/>
            </a:pPr>
            <a:r>
              <a:rPr lang="en-US" sz="3200" dirty="0"/>
              <a:t>[2] Manipulate, clean, filter and export [Pandas / </a:t>
            </a:r>
            <a:r>
              <a:rPr lang="en-US" sz="3200" dirty="0" err="1"/>
              <a:t>Geopandas</a:t>
            </a:r>
            <a:r>
              <a:rPr lang="en-US" sz="3200" dirty="0"/>
              <a:t> / SQLite]</a:t>
            </a:r>
          </a:p>
          <a:p>
            <a:pPr marL="0" indent="0">
              <a:buNone/>
            </a:pPr>
            <a:r>
              <a:rPr lang="en-US" sz="3200" dirty="0"/>
              <a:t>[3] Use Flask to power an App that reads SQL files, transforms to </a:t>
            </a:r>
            <a:r>
              <a:rPr lang="en-US" sz="3200" dirty="0" err="1"/>
              <a:t>GeoJSON</a:t>
            </a:r>
            <a:r>
              <a:rPr lang="en-US" sz="3200" dirty="0"/>
              <a:t> for Dashboard of Street Crime [Flask / JS / HTML / CSS / Bootstrap]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3925" r="37197" b="-3925"/>
          <a:stretch/>
        </p:blipFill>
        <p:spPr>
          <a:xfrm>
            <a:off x="7897469" y="0"/>
            <a:ext cx="6470735" cy="74422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Now we will show: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GitHub Repo and </a:t>
            </a:r>
            <a:r>
              <a:rPr lang="en-US" sz="3600" dirty="0" err="1"/>
              <a:t>Jupyter</a:t>
            </a:r>
            <a:r>
              <a:rPr lang="en-US" sz="3600" dirty="0"/>
              <a:t> Notebook [Habib]</a:t>
            </a:r>
          </a:p>
          <a:p>
            <a:pPr marL="514350" indent="-514350">
              <a:buAutoNum type="arabicPeriod"/>
            </a:pPr>
            <a:r>
              <a:rPr lang="en-US" sz="3600" dirty="0" err="1"/>
              <a:t>Groupby</a:t>
            </a:r>
            <a:r>
              <a:rPr lang="en-US" sz="3600" dirty="0"/>
              <a:t> / Filter / </a:t>
            </a:r>
            <a:br>
              <a:rPr lang="en-US" sz="3600" dirty="0"/>
            </a:br>
            <a:r>
              <a:rPr lang="en-US" sz="3600" dirty="0"/>
              <a:t>Flask App (internal) [Mushfiq]</a:t>
            </a:r>
          </a:p>
          <a:p>
            <a:pPr marL="514350" indent="-514350">
              <a:buAutoNum type="arabicPeriod"/>
            </a:pPr>
            <a:r>
              <a:rPr lang="en-US" sz="3600" dirty="0"/>
              <a:t>Flask App (running) [Gwen]</a:t>
            </a:r>
          </a:p>
          <a:p>
            <a:pPr marL="514350" indent="-514350">
              <a:buAutoNum type="arabicPeriod"/>
            </a:pPr>
            <a:r>
              <a:rPr lang="en-US" sz="3600" dirty="0"/>
              <a:t>Conclusion [Peter]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1. These tools are effective in preparing and visualizing data</a:t>
            </a:r>
          </a:p>
          <a:p>
            <a:pPr marL="0" indent="0">
              <a:buNone/>
            </a:pPr>
            <a:r>
              <a:rPr lang="en-US" sz="3600" dirty="0"/>
              <a:t>2. Easy to observe geographical distribution of data</a:t>
            </a:r>
          </a:p>
          <a:p>
            <a:pPr marL="0" indent="0">
              <a:buNone/>
            </a:pPr>
            <a:r>
              <a:rPr lang="en-US" sz="3600" dirty="0"/>
              <a:t>3. For example: clear concentrations of street crimes in city </a:t>
            </a:r>
            <a:r>
              <a:rPr lang="en-US" sz="3600" dirty="0" err="1"/>
              <a:t>centres</a:t>
            </a:r>
            <a:r>
              <a:rPr lang="en-US" sz="3600" dirty="0"/>
              <a:t> where people gather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Further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5619608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dirty="0"/>
              <a:t>1. Automate data retrieval (API/</a:t>
            </a:r>
            <a:r>
              <a:rPr lang="en-US" sz="3600" dirty="0" err="1"/>
              <a:t>webscraping</a:t>
            </a:r>
            <a:r>
              <a:rPr lang="en-US" sz="3600" dirty="0"/>
              <a:t>)</a:t>
            </a:r>
          </a:p>
          <a:p>
            <a:pPr marL="0" indent="0">
              <a:buNone/>
            </a:pPr>
            <a:r>
              <a:rPr lang="en-US" sz="3600" dirty="0"/>
              <a:t>2. Produce multiple dropdown filters for each visualization such as by Month and by Crime type</a:t>
            </a:r>
          </a:p>
          <a:p>
            <a:pPr marL="0" indent="0">
              <a:buNone/>
            </a:pPr>
            <a:r>
              <a:rPr lang="en-US" sz="3600" dirty="0"/>
              <a:t>3. Integrate user input via search bars to display user-specified 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7897469" y="0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4074-3A69-8812-7C73-7310BA7A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3" y="-25231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Any Questions?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9EFC-86D7-536B-602D-FE8CBCAD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854" y="1651000"/>
            <a:ext cx="3570353" cy="49452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Thank you for listening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4347-2019-1920-F919-A9B99187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t="14805" r="40530" b="2303"/>
          <a:stretch/>
        </p:blipFill>
        <p:spPr>
          <a:xfrm>
            <a:off x="6229207" y="-25231"/>
            <a:ext cx="5962793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 blue and white checkered pattern&#10;&#10;Description automatically generated">
            <a:extLst>
              <a:ext uri="{FF2B5EF4-FFF2-40B4-BE49-F238E27FC236}">
                <a16:creationId xmlns:a16="http://schemas.microsoft.com/office/drawing/2014/main" id="{71F311C3-EAFA-5B68-7939-EA164B082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5" t="17007" r="32063" b="17923"/>
          <a:stretch/>
        </p:blipFill>
        <p:spPr>
          <a:xfrm rot="5400000">
            <a:off x="-2226601" y="2226600"/>
            <a:ext cx="6858000" cy="24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F70EB-0BAC-4547-2189-ECF83E3C2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160" y="1224872"/>
            <a:ext cx="3689540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323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Team members</vt:lpstr>
      <vt:lpstr>Story</vt:lpstr>
      <vt:lpstr>Source Data</vt:lpstr>
      <vt:lpstr>Summary of Methods</vt:lpstr>
      <vt:lpstr>Now we will show:</vt:lpstr>
      <vt:lpstr>Conclusion</vt:lpstr>
      <vt:lpstr>Further Work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 Rehman</dc:creator>
  <cp:lastModifiedBy>Mushfiqur Rahman</cp:lastModifiedBy>
  <cp:revision>57</cp:revision>
  <dcterms:created xsi:type="dcterms:W3CDTF">2023-11-23T20:19:29Z</dcterms:created>
  <dcterms:modified xsi:type="dcterms:W3CDTF">2023-11-27T16:18:52Z</dcterms:modified>
</cp:coreProperties>
</file>